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66"/>
    <p:restoredTop sz="94673"/>
  </p:normalViewPr>
  <p:slideViewPr>
    <p:cSldViewPr snapToGrid="0" snapToObjects="1">
      <p:cViewPr>
        <p:scale>
          <a:sx n="368" d="100"/>
          <a:sy n="368" d="100"/>
        </p:scale>
        <p:origin x="-2016" y="-26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477A60-4C96-AB47-B764-89053A0727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669F03-1F79-CF4F-BB67-93175AEAE7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0586E5-1CAF-A34E-B766-22880C2A44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C735-9F0C-7A4A-A06D-5322794A5D25}" type="datetimeFigureOut">
              <a:rPr lang="en-US" smtClean="0"/>
              <a:t>7/1/19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827F8A-CB6B-4046-8938-92C80FCF6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EFEE2A-B836-9941-BD1A-20AA55F67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0AAC1-D21C-2444-853C-D02F6D9F5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0647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C80C65-5F97-EA4A-86FA-F9378D68F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0D0472-E60A-4E4D-8BFB-BDA742A5F5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DB1A7A-2979-E343-8D12-30161B256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C735-9F0C-7A4A-A06D-5322794A5D25}" type="datetimeFigureOut">
              <a:rPr lang="en-US" smtClean="0"/>
              <a:t>7/1/19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B7312F-1ECB-C14A-879D-6F43DD1EB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A8FAB8-E11F-DF48-B4D8-148A1098C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0AAC1-D21C-2444-853C-D02F6D9F5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1777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D36790-D0E8-EE46-88EA-27CB5A8EE3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5A8BAA-B67A-7F48-82DD-823E49E57C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A932D8-DD6F-7B4D-A229-0A47611CD8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C735-9F0C-7A4A-A06D-5322794A5D25}" type="datetimeFigureOut">
              <a:rPr lang="en-US" smtClean="0"/>
              <a:t>7/1/19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524F51-F3A4-0540-946D-AA712D7C2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4B9A22-162F-6E46-A412-E0B2F02BF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0AAC1-D21C-2444-853C-D02F6D9F5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0161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F610B-C393-D341-834F-F87F0FF3F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490D27-75C6-D34C-9EE5-66D8045275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75463A-5DC5-2846-990D-6D7186B3E8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C735-9F0C-7A4A-A06D-5322794A5D25}" type="datetimeFigureOut">
              <a:rPr lang="en-US" smtClean="0"/>
              <a:t>7/1/19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43E384-BA8D-674F-89B4-48E616A29C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67E7AA-7E4C-564B-9B25-2F10B3F10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0AAC1-D21C-2444-853C-D02F6D9F5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83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84B92-34E5-A64A-8A2B-1DC864A79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DEB5D9-1CA6-7843-A385-2029647E87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7165F7-304B-AA4A-82A7-101498A48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C735-9F0C-7A4A-A06D-5322794A5D25}" type="datetimeFigureOut">
              <a:rPr lang="en-US" smtClean="0"/>
              <a:t>7/1/19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75A1E0-6370-6045-99C0-4585F8F1A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1C8BDB-225F-7B47-9D6D-D350110B2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0AAC1-D21C-2444-853C-D02F6D9F5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5869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A24396-5412-7641-85EF-703DEE945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DAC3D-3553-AD4C-AC40-44E984BC0A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CD287E-1675-E44A-9311-540FCC3C2A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4AB6C1-1FD8-A043-A5D9-276E2C767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C735-9F0C-7A4A-A06D-5322794A5D25}" type="datetimeFigureOut">
              <a:rPr lang="en-US" smtClean="0"/>
              <a:t>7/1/19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80F694-80F9-3241-AD9C-543AA9868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E15379-4214-874C-9496-C266935E4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0AAC1-D21C-2444-853C-D02F6D9F5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4043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8E8A9C-BAE7-F541-BBC7-556F6FEEC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29802A-66F7-AE42-9A9D-16FA857067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42D1B3-1915-924E-B557-95643C71C3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5468EA-C56C-3C4A-8003-6C9EFA9923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B6DD71D-2D3B-7D47-AF2D-E48C67A57A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5D4B21-F10B-5E4D-B0B9-0E32BD93B9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C735-9F0C-7A4A-A06D-5322794A5D25}" type="datetimeFigureOut">
              <a:rPr lang="en-US" smtClean="0"/>
              <a:t>7/1/19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45A846-FE91-4441-A3B8-F81C7E0DD4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FC409E-8914-024C-B7BC-C252C71A7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0AAC1-D21C-2444-853C-D02F6D9F5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2980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81C6E-8C97-454B-A0EA-BC2A7E894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18948E-A3B7-614F-8F0F-B2BFC6B9BA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C735-9F0C-7A4A-A06D-5322794A5D25}" type="datetimeFigureOut">
              <a:rPr lang="en-US" smtClean="0"/>
              <a:t>7/1/19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B82857-4069-1F40-A9EB-D06C3C0A1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345B79-9F30-6A4E-A3B8-227067BC0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0AAC1-D21C-2444-853C-D02F6D9F5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6831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DF72D7-F579-4147-87BC-BE9E7F489E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C735-9F0C-7A4A-A06D-5322794A5D25}" type="datetimeFigureOut">
              <a:rPr lang="en-US" smtClean="0"/>
              <a:t>7/1/19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CBCF14A-C8D0-A64E-BEC8-7D7DCED96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98A6D2-D412-6347-A063-18293C4A5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0AAC1-D21C-2444-853C-D02F6D9F5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1090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233D1-2B7B-8E4F-BB2B-1705C6FDC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14984F-1964-FA48-B31F-E379A44DF2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2F8EB7-DF87-A84F-A24E-534666552D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BB1F11-E9A8-DE43-864F-F4B5A6BBF3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C735-9F0C-7A4A-A06D-5322794A5D25}" type="datetimeFigureOut">
              <a:rPr lang="en-US" smtClean="0"/>
              <a:t>7/1/19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23DC11-3702-9B40-9700-10D31DE8C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08D1BE-C4BD-7741-82E4-316D5CC4A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0AAC1-D21C-2444-853C-D02F6D9F5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476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4B671-0EE4-2441-8D63-20ED4ECB22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79640E8-B7DF-3941-B3E8-21979623E5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232DB5-42AB-C24F-B16B-C52F22304C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020EF6-6BEC-CA4F-84D4-6A4078F4A2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C735-9F0C-7A4A-A06D-5322794A5D25}" type="datetimeFigureOut">
              <a:rPr lang="en-US" smtClean="0"/>
              <a:t>7/1/19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2A5B8F-7291-0345-B3C1-D0B4FB4BA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BBDD0-A8E9-6B4C-A957-D416FA7F2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0AAC1-D21C-2444-853C-D02F6D9F5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384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50C604-DB2A-B941-8846-74134C6B5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98AB8B-43E9-854F-91C7-12FF9C5421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13DF5F-B167-B840-818C-39F1D99CB8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9FC735-9F0C-7A4A-A06D-5322794A5D25}" type="datetimeFigureOut">
              <a:rPr lang="en-US" smtClean="0"/>
              <a:t>7/1/19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AC8BA5-1D6A-0E4F-B119-99650F5AB0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15DEDC-C8D5-6041-92C6-E2FC514B9C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50AAC1-D21C-2444-853C-D02F6D9F5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5381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DE8BB-459F-1948-AD05-5737DFF2118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5A8324-00BB-F248-9431-491C6643A42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4757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38">
            <a:extLst>
              <a:ext uri="{FF2B5EF4-FFF2-40B4-BE49-F238E27FC236}">
                <a16:creationId xmlns:a16="http://schemas.microsoft.com/office/drawing/2014/main" id="{6F988807-21E8-4343-9724-A82DE12EFA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051" y="720214"/>
            <a:ext cx="5449824" cy="573573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01FFD7F-26C6-354C-BB42-894D5BA03525}"/>
              </a:ext>
            </a:extLst>
          </p:cNvPr>
          <p:cNvSpPr txBox="1"/>
          <p:nvPr/>
        </p:nvSpPr>
        <p:spPr>
          <a:xfrm>
            <a:off x="1242717" y="3102887"/>
            <a:ext cx="67839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rPr>
              <a:t>San Francisco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2002701-BC1E-B340-9344-66093E5C0728}"/>
              </a:ext>
            </a:extLst>
          </p:cNvPr>
          <p:cNvSpPr txBox="1"/>
          <p:nvPr/>
        </p:nvSpPr>
        <p:spPr>
          <a:xfrm>
            <a:off x="2550739" y="3155191"/>
            <a:ext cx="62869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rPr>
              <a:t>San Leandro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F69A91D-28E2-5145-B23A-6F5DE5419EEF}"/>
              </a:ext>
            </a:extLst>
          </p:cNvPr>
          <p:cNvSpPr txBox="1"/>
          <p:nvPr/>
        </p:nvSpPr>
        <p:spPr>
          <a:xfrm>
            <a:off x="3823692" y="5448426"/>
            <a:ext cx="50687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rPr>
              <a:t>San Jose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058324C-7B98-3349-B24A-630131C8B655}"/>
              </a:ext>
            </a:extLst>
          </p:cNvPr>
          <p:cNvSpPr txBox="1"/>
          <p:nvPr/>
        </p:nvSpPr>
        <p:spPr>
          <a:xfrm>
            <a:off x="2331873" y="2668457"/>
            <a:ext cx="47320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rPr>
              <a:t>Oakland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C04AAB7-91D5-6F4A-B7F9-25E2B1E63C46}"/>
              </a:ext>
            </a:extLst>
          </p:cNvPr>
          <p:cNvSpPr txBox="1"/>
          <p:nvPr/>
        </p:nvSpPr>
        <p:spPr>
          <a:xfrm>
            <a:off x="2116566" y="2235323"/>
            <a:ext cx="48603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rPr>
              <a:t>Berkeley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0BFFA06-15DB-B34F-884B-5D86792577FB}"/>
              </a:ext>
            </a:extLst>
          </p:cNvPr>
          <p:cNvSpPr txBox="1"/>
          <p:nvPr/>
        </p:nvSpPr>
        <p:spPr>
          <a:xfrm>
            <a:off x="2824681" y="3691144"/>
            <a:ext cx="49084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rPr>
              <a:t>Hayward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3472454-3362-9149-9F3D-D58452F0D313}"/>
              </a:ext>
            </a:extLst>
          </p:cNvPr>
          <p:cNvSpPr txBox="1"/>
          <p:nvPr/>
        </p:nvSpPr>
        <p:spPr>
          <a:xfrm>
            <a:off x="3597126" y="4344668"/>
            <a:ext cx="47160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rPr>
              <a:t>Fremont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8FCCFB3-143F-1B4E-9958-D3FABEA1266F}"/>
              </a:ext>
            </a:extLst>
          </p:cNvPr>
          <p:cNvSpPr txBox="1"/>
          <p:nvPr/>
        </p:nvSpPr>
        <p:spPr>
          <a:xfrm>
            <a:off x="1639926" y="1834542"/>
            <a:ext cx="53412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rPr>
              <a:t>Richmond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608E276-4B1F-8147-B3A6-0ED6096A4F31}"/>
              </a:ext>
            </a:extLst>
          </p:cNvPr>
          <p:cNvSpPr txBox="1"/>
          <p:nvPr/>
        </p:nvSpPr>
        <p:spPr>
          <a:xfrm>
            <a:off x="2365375" y="850618"/>
            <a:ext cx="41870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rPr>
              <a:t>Vallejo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E73727D-2205-8C4E-820F-EA57CE8B4228}"/>
              </a:ext>
            </a:extLst>
          </p:cNvPr>
          <p:cNvSpPr txBox="1"/>
          <p:nvPr/>
        </p:nvSpPr>
        <p:spPr>
          <a:xfrm>
            <a:off x="4273747" y="1605874"/>
            <a:ext cx="44275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rPr>
              <a:t>Antioch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EC25944-1C24-AC4E-B72D-1377DCD1921E}"/>
              </a:ext>
            </a:extLst>
          </p:cNvPr>
          <p:cNvSpPr txBox="1"/>
          <p:nvPr/>
        </p:nvSpPr>
        <p:spPr>
          <a:xfrm>
            <a:off x="3157489" y="1992842"/>
            <a:ext cx="4716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rPr>
              <a:t>Walnut Creek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CEC399E-BC49-6649-8390-77A2DC337C11}"/>
              </a:ext>
            </a:extLst>
          </p:cNvPr>
          <p:cNvSpPr txBox="1"/>
          <p:nvPr/>
        </p:nvSpPr>
        <p:spPr>
          <a:xfrm>
            <a:off x="2504503" y="2147827"/>
            <a:ext cx="41710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rPr>
              <a:t>Orinda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B52A876-E492-E844-8BB0-B119165C4782}"/>
              </a:ext>
            </a:extLst>
          </p:cNvPr>
          <p:cNvSpPr txBox="1"/>
          <p:nvPr/>
        </p:nvSpPr>
        <p:spPr>
          <a:xfrm>
            <a:off x="1993029" y="4040541"/>
            <a:ext cx="55816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rPr>
              <a:t>San Mateo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C8956F8-AE39-E645-A6E9-81636908F1CB}"/>
              </a:ext>
            </a:extLst>
          </p:cNvPr>
          <p:cNvSpPr txBox="1"/>
          <p:nvPr/>
        </p:nvSpPr>
        <p:spPr>
          <a:xfrm>
            <a:off x="2272112" y="4481452"/>
            <a:ext cx="5119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rPr>
              <a:t>Redwood City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3692C9A-848D-5B40-894C-5E45A299BA17}"/>
              </a:ext>
            </a:extLst>
          </p:cNvPr>
          <p:cNvSpPr txBox="1"/>
          <p:nvPr/>
        </p:nvSpPr>
        <p:spPr>
          <a:xfrm>
            <a:off x="2732324" y="4673383"/>
            <a:ext cx="51196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rPr>
              <a:t>Palo Alto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972DE92-4C4E-3F48-973C-AAE562B9FABA}"/>
              </a:ext>
            </a:extLst>
          </p:cNvPr>
          <p:cNvSpPr txBox="1"/>
          <p:nvPr/>
        </p:nvSpPr>
        <p:spPr>
          <a:xfrm>
            <a:off x="2995623" y="4904164"/>
            <a:ext cx="5119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rPr>
              <a:t>Mountain View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3D37D23-B9EB-BC4D-879D-3DD69D201619}"/>
              </a:ext>
            </a:extLst>
          </p:cNvPr>
          <p:cNvSpPr txBox="1"/>
          <p:nvPr/>
        </p:nvSpPr>
        <p:spPr>
          <a:xfrm>
            <a:off x="1242717" y="3273040"/>
            <a:ext cx="3764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rPr>
              <a:t>Daly City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A1415FF-7D2C-B24E-B8A3-234ABC593E85}"/>
              </a:ext>
            </a:extLst>
          </p:cNvPr>
          <p:cNvSpPr txBox="1"/>
          <p:nvPr/>
        </p:nvSpPr>
        <p:spPr>
          <a:xfrm>
            <a:off x="2095973" y="4809284"/>
            <a:ext cx="57111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rPr>
              <a:t>Woodside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18DD9C9-A6F8-F44A-9532-530EE5C0AC82}"/>
              </a:ext>
            </a:extLst>
          </p:cNvPr>
          <p:cNvSpPr txBox="1"/>
          <p:nvPr/>
        </p:nvSpPr>
        <p:spPr>
          <a:xfrm>
            <a:off x="2619491" y="4419917"/>
            <a:ext cx="57111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rPr>
              <a:t>Menlo Park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9241F02E-E486-7045-AC08-59014EA244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1502" y="772137"/>
            <a:ext cx="5029200" cy="2812211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FBA5E52B-7B4C-8C4D-A9CB-F5F80EA7AF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7850" y="3691144"/>
            <a:ext cx="5029200" cy="2757039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7F356BD2-7BFA-1F4F-BBF2-D818FD897BBA}"/>
              </a:ext>
            </a:extLst>
          </p:cNvPr>
          <p:cNvSpPr txBox="1"/>
          <p:nvPr/>
        </p:nvSpPr>
        <p:spPr>
          <a:xfrm>
            <a:off x="3175973" y="5084737"/>
            <a:ext cx="57714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rPr>
              <a:t>Sunnyvale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78B63D1-2FBE-BA40-9BE4-ABA8BB70158E}"/>
              </a:ext>
            </a:extLst>
          </p:cNvPr>
          <p:cNvSpPr txBox="1"/>
          <p:nvPr/>
        </p:nvSpPr>
        <p:spPr>
          <a:xfrm>
            <a:off x="3410447" y="5190946"/>
            <a:ext cx="5771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rPr>
              <a:t>Santa Clara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FA7432E-E9AC-8340-AD4D-66B234DBDF0B}"/>
              </a:ext>
            </a:extLst>
          </p:cNvPr>
          <p:cNvSpPr txBox="1"/>
          <p:nvPr/>
        </p:nvSpPr>
        <p:spPr>
          <a:xfrm>
            <a:off x="2832768" y="5120198"/>
            <a:ext cx="51196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rPr>
              <a:t>Los Altos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EE60EEF-772F-134B-AB6F-AD77B1E7AB93}"/>
              </a:ext>
            </a:extLst>
          </p:cNvPr>
          <p:cNvSpPr txBox="1"/>
          <p:nvPr/>
        </p:nvSpPr>
        <p:spPr>
          <a:xfrm>
            <a:off x="1556570" y="3976027"/>
            <a:ext cx="617477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rPr>
              <a:t>Hillsborough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805B3EF-9FA7-754D-9313-C52F9C53C63D}"/>
              </a:ext>
            </a:extLst>
          </p:cNvPr>
          <p:cNvSpPr txBox="1"/>
          <p:nvPr/>
        </p:nvSpPr>
        <p:spPr>
          <a:xfrm>
            <a:off x="851798" y="2094467"/>
            <a:ext cx="53412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rPr>
              <a:t>Mill Valley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CB4DDD0-C14B-6645-BA6E-5BBBE35A87DD}"/>
              </a:ext>
            </a:extLst>
          </p:cNvPr>
          <p:cNvSpPr txBox="1"/>
          <p:nvPr/>
        </p:nvSpPr>
        <p:spPr>
          <a:xfrm>
            <a:off x="1036887" y="2279133"/>
            <a:ext cx="50366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rPr>
              <a:t>Sausalito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AC3D470-95C7-A848-8D07-95EDCA44C7ED}"/>
              </a:ext>
            </a:extLst>
          </p:cNvPr>
          <p:cNvSpPr txBox="1"/>
          <p:nvPr/>
        </p:nvSpPr>
        <p:spPr>
          <a:xfrm>
            <a:off x="1281033" y="2101724"/>
            <a:ext cx="44755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rPr>
              <a:t>Tiburon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0C26A68-5568-3B43-AFCB-922D7FBD8F46}"/>
              </a:ext>
            </a:extLst>
          </p:cNvPr>
          <p:cNvSpPr txBox="1"/>
          <p:nvPr/>
        </p:nvSpPr>
        <p:spPr>
          <a:xfrm>
            <a:off x="2318793" y="2491568"/>
            <a:ext cx="511679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Helvetica" pitchFamily="2" charset="0"/>
              </a:rPr>
              <a:t>Piedmont</a:t>
            </a:r>
          </a:p>
        </p:txBody>
      </p:sp>
    </p:spTree>
    <p:extLst>
      <p:ext uri="{BB962C8B-B14F-4D97-AF65-F5344CB8AC3E}">
        <p14:creationId xmlns:p14="http://schemas.microsoft.com/office/powerpoint/2010/main" val="17846138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</TotalTime>
  <Words>40</Words>
  <Application>Microsoft Macintosh PowerPoint</Application>
  <PresentationFormat>Widescreen</PresentationFormat>
  <Paragraphs>27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Helvetica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Boles</dc:creator>
  <cp:lastModifiedBy>Michael Boles</cp:lastModifiedBy>
  <cp:revision>13</cp:revision>
  <dcterms:created xsi:type="dcterms:W3CDTF">2019-07-02T00:41:06Z</dcterms:created>
  <dcterms:modified xsi:type="dcterms:W3CDTF">2019-07-02T03:39:12Z</dcterms:modified>
</cp:coreProperties>
</file>

<file path=docProps/thumbnail.jpeg>
</file>